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6" r:id="rId4"/>
    <p:sldId id="262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598"/>
  </p:normalViewPr>
  <p:slideViewPr>
    <p:cSldViewPr snapToGrid="0">
      <p:cViewPr varScale="1">
        <p:scale>
          <a:sx n="83" d="100"/>
          <a:sy n="83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9T00:54:05.2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587 97,'-5'-4,"-1"1,0-1,0 1,0 0,-1 1,1-1,-1 1,1 0,-1 1,0 0,0 0,-8 0,-24-6,-31-11,38 7,-1 3,1 0,-1 2,-1 2,1 1,-40 1,68 3,0-1,0 1,0 0,0 0,1 1,-1 0,0 0,1 0,-1 0,1 1,0-1,0 1,0 0,0 0,0 1,1-1,0 1,-1 0,1 0,1 0,-1 0,0 1,1-1,0 1,0-1,0 1,1 0,0-1,-1 8,-3 13,2 1,1 0,1 1,3 34,-1-38,0-8,0 0,1-1,1 1,0-1,0 1,2-1,9 21,-11-29,0 0,0 0,1 0,0-1,0 1,1-1,-1 0,1 0,0 0,1-1,-1 0,1 0,0 0,0-1,0 0,0 0,0 0,9 1,62 11,1-4,0-3,154-4,-188-5,-37 2,-1-2,0 1,0-1,0 1,1-2,-1 1,0-1,0 0,-1 0,1 0,10-7,-12 6,0 0,0-1,-1 1,1-1,-1 0,0 0,0-1,-1 1,1 0,-1-1,0 0,0 1,0-1,2-10,2-24,-2 1,-2-1,-1 0,-8-74,7 113,0-7,-1 1,0-1,0 0,-1 1,1-1,-1 1,-1 0,1 0,-1 0,0 0,-1 0,1 0,-1 1,-7-8,5 7,-1 1,0-1,0 1,-1 1,1-1,-1 2,0-1,0 1,-1 0,-13-3,-22-5,2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9T00:54:08.1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9T00:58:45.8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636 44,'-15'-1,"1"0,0-2,-22-5,-20-3,-7 4,-1 4,-96 6,147-2,1 1,0 0,0 1,0 1,0 0,0 0,1 1,-12 6,18-7,-1-1,1 1,-1 0,1 0,0 1,0-1,1 1,0 0,-1 0,2 1,-1-1,1 1,-1 0,2 0,-1 0,-2 10,3-10,-3 13,1 1,0-1,-1 37,5-50,0 1,1-1,0 1,0-1,1 1,0-1,0 0,0 0,1 0,0 0,0 0,0-1,1 1,0-1,7 8,9 5,1-1,0-1,1-1,1 0,35 15,-10-4,-30-16,2-1,-1 0,1-2,1 0,30 6,-39-11,1 0,-1-1,1 0,-1-1,1-1,0 1,-1-2,1 0,-1-1,19-6,-26 7,0-1,0 1,0-1,-1 0,1 0,-1-1,0 1,0-1,0 0,0 0,-1-1,1 1,-1-1,0 1,-1-1,1 0,-1 0,0 0,0-1,-1 1,1 0,0-9,1-11,-1 0,-1 0,-5-44,2 31,0 6,-1 1,-7-33,8 53,-1 0,0 0,-1 1,0-1,-1 1,0 0,0 0,-1 0,-8-9,-7-3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9T01:04:25.9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1228 4,'13'2,"-1"0,0 0,1 1,-1 0,0 2,-1-1,1 1,-1 1,21 13,-31-19,0 1,0-1,0 1,0-1,0 1,0-1,0 1,0 0,0 0,0-1,-1 1,1 0,0 0,0 0,-1 0,1 0,0 0,-1 0,1 0,-1 0,0 0,1 0,-1 1,0-1,0 0,1 0,-1 2,-1-2,0 0,0 0,0 0,0 0,0 0,-1 0,1 0,0 0,0 0,-1-1,1 1,-1 0,1-1,0 1,-1-1,1 0,-3 1,-14 2,-1 0,-24-1,40-1,-64-3,0-3,0-3,-111-27,91 15,-113-9,121 24,-139 9,213-3,0 0,1 1,-1-1,1 1,0-1,-1 1,1 1,0-1,0 1,0-1,1 1,-1 0,-5 7,-43 55,19-21,-24 11,41-41,1 1,-20 24,30-32,0 0,1 0,0 1,0-1,1 1,0 0,0 0,1 0,-3 16,3-7,0 0,1 1,1-1,0 0,1 1,7 31,-6-41,1 0,0 0,0 0,1-1,-1 1,2-1,-1 0,1 0,0-1,0 1,1-1,0 0,0-1,0 1,1-1,8 5,217 123,-206-118,1-1,0-1,1-2,0 0,1-2,0-1,1-2,37 4,30-3,119-5,-115-4,-49 2,1-3,-1-2,0-3,0-1,-1-3,0-2,-1-3,-1-1,0-3,74-43,-116 59,0 0,-1-1,0 1,0-1,0 0,-1-1,1 1,-1-1,-1 0,0-1,0 1,0-1,4-15,-1-3,-1 0,-1 0,1-30,-5 43,0 1,-1-1,0 0,-1 0,0 0,-1 0,-1 1,0-1,0 1,-7-14,6 18,0 0,-1 1,1-1,-2 1,1 0,-1 1,0-1,-1 1,1 0,-1 1,0 0,-1 0,1 0,-1 1,-13-6,-167-64,125 50,-89-23,45 16,79 24,-1 0,0 2,-58-2,42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9T01:04:27.9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843 322,'0'-2,"-1"-1,1 0,-1 1,0-1,0 1,0 0,0-1,0 1,-1 0,1 0,-1-1,1 1,-1 0,0 1,0-1,0 0,0 0,0 1,0-1,0 1,-1 0,1 0,-1 0,1 0,0 0,-6-1,-5-2,0 1,0 0,-24-1,-36 0,-116 10,173-4,1 2,0 0,0 1,1 1,-1 0,1 1,0 0,1 1,0 1,-21 17,-44 27,62-43,2 0,-1 1,2 1,-1 0,2 1,0 0,0 1,1 1,1-1,0 2,1-1,1 1,1 1,0-1,1 1,0 1,2-1,0 1,1 0,-1 24,4-30,-3 46,9 98,-4-139,1 1,0-1,1 0,1 0,1 0,0-1,2 0,-1 0,2 0,11 15,25 32,-17-24,55 61,-9-12,-60-70,0 1,1-2,1 0,0-1,2-1,37 27,-1-11,2-2,117 42,-167-68,1 0,0-1,-1 0,1-1,0 0,0 0,1 0,-1-1,0 0,0 0,0 0,0-1,0-1,0 1,0-1,0 0,-1 0,1-1,-1 0,1 0,-1-1,0 0,0 0,-1 0,1-1,-1 1,0-1,0-1,-1 1,8-10,33-49,72-129,14-82,-103 208,-4-2,31-138,-50 181,0 0,-2-1,-1 1,-2 0,0-1,-6-42,2 49,-1 1,-1 0,0 0,-2 0,0 0,-1 1,0 1,-2 0,-16-21,5 11,-1 2,-1 0,-1 2,-2 1,-46-31,28 25,-2 2,-96-38,95 49,-1 3,-1 2,0 2,0 2,-65 1,59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7794-D13F-AFBF-7DCE-FFF0D91FC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51F36-D812-99C7-CA72-7180205E8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E20FD-75AF-DD09-2978-1FE844A56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CC79A-0A02-7DD4-B0AB-F6F00DBD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C6AC-0171-0BC6-0BE8-F49EF438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FB4E-7A6A-648A-0940-80F79BAF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C54BA-D50E-0A0D-1650-1A104EA80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586E1-B993-886E-53C3-76E0894B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BAB65-4B1B-AE8B-9F75-D8BE6C6C0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89F8-9884-5C35-614D-F5AB7309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8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029997-A7EA-CEEC-11E0-B2EAF6E13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6949-6721-C495-3005-CC8DF31CE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B2C36-733F-B4C5-812F-268F1803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1FDA8-62C9-E2AD-4561-9AD4F951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2B5A7-A2A8-CBB2-FD36-8F938C2C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2ECF-E1EF-43EA-BFF6-C8D46F2C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FB23-8713-519E-F847-FD10FF41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2382-2DC5-D384-4DD7-C141BA12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1F078-AE54-9BB8-7F3E-032DF8A6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55EFF-173A-E9D6-FA51-DA32B7DD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4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A778-4EB8-81B7-8DD6-454652AF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44498-3E1A-3E6D-6C72-9B14286CE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A868F-20C1-F369-F15D-167D27AC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8B0C-06FC-843D-299D-F955C092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63A97-B888-8E86-2724-A8CA1506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4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A794-7BD1-055B-0597-5AC745D1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A11B8-AA91-FA21-982A-C8FCD0443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A4E9B-1E15-066F-DCFA-E514A0E6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C0708-CDEC-1347-4806-7F91E64E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80B85-FB0C-5288-7294-988039F6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A5F53-27B2-A5EF-1149-AB174BFC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0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7DFD-3ED9-DB28-D9BF-805F5FD0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4CE08-6999-1C77-5367-B21BC2CC3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4435D-90B6-AE42-549F-1A60A33B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BE64B-0224-95A3-BF40-4058BE915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8839C7-33A5-0E07-E918-1D560AD5F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02B0A-2BA1-EFCC-4C5F-2A170690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FB10A-FB2C-8BAB-A9EF-16CB00F9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29D18-529D-8BD8-0F56-6F8A4C25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8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3864-9223-3BFB-12FD-4392BE58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5ADE7-899B-190B-2740-A4D9B15C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EB770-9F2C-E72F-D994-C64F1585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9BA7E-9963-E70D-7AF6-29F39336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8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A0FF2-94A9-3BB8-6BDA-060EDB80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D9CE2-FC11-6157-B113-D2186BB8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29678-9894-1337-E0A2-AE70E6B2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B8BB-EED7-3C75-8E5F-044B0115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7D020-FAF2-271B-FDE5-DA20F1AB4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7AA50-BD4E-F49B-1BBF-C8484F1AF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EEFC-93DE-E7E6-CE99-66A3B6E1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8821-AB5D-B4D8-7EF4-85AF92FD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70A65-5B58-25C0-C8FE-41DD89E8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9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64C9-9460-4C31-CFE3-62C79D5B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BFC5A-55C4-2958-467D-C9BE1D83A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3C79-57AA-719D-68C3-7777594D9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DB25A-BED6-7E67-DBCA-DB04AD34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68685-204A-E70C-B4FC-23F64558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50D1A-F2D0-7633-6527-1B8EC61D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B37F3-8983-08ED-9D50-4124B34A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5215F-1AD2-27DA-C251-2E4C854F7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FCF6E-9DDD-192D-0E7F-B0042151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9B16A-7D66-BF4B-A075-F1DAC62914E2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88455-4E7A-7F73-BFAE-89419C95B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E903-6DAF-B368-1126-1AF373329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898D-4ABE-1E4E-83E0-526CB5BC5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ricodct/unity-space-shoo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5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0508"/>
            <a:ext cx="9144000" cy="2387600"/>
          </a:xfrm>
        </p:spPr>
        <p:txBody>
          <a:bodyPr/>
          <a:lstStyle/>
          <a:p>
            <a:r>
              <a:rPr lang="en-US" dirty="0"/>
              <a:t>#1: Project Setup and Player Animation</a:t>
            </a:r>
          </a:p>
        </p:txBody>
      </p:sp>
    </p:spTree>
    <p:extLst>
      <p:ext uri="{BB962C8B-B14F-4D97-AF65-F5344CB8AC3E}">
        <p14:creationId xmlns:p14="http://schemas.microsoft.com/office/powerpoint/2010/main" val="368600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394"/>
            <a:ext cx="9144000" cy="2387600"/>
          </a:xfrm>
        </p:spPr>
        <p:txBody>
          <a:bodyPr/>
          <a:lstStyle/>
          <a:p>
            <a:r>
              <a:rPr lang="en-US" dirty="0"/>
              <a:t>#2: Player Input Movement</a:t>
            </a:r>
          </a:p>
        </p:txBody>
      </p:sp>
    </p:spTree>
    <p:extLst>
      <p:ext uri="{BB962C8B-B14F-4D97-AF65-F5344CB8AC3E}">
        <p14:creationId xmlns:p14="http://schemas.microsoft.com/office/powerpoint/2010/main" val="267379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Make the Jet 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dirty="0"/>
              <a:t>Drag the </a:t>
            </a:r>
            <a:r>
              <a:rPr lang="en-US" b="1" dirty="0" err="1"/>
              <a:t>PlayerControl.cs</a:t>
            </a:r>
            <a:r>
              <a:rPr lang="en-US" dirty="0"/>
              <a:t> script to the Player (Game Object)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speed to </a:t>
            </a:r>
            <a:r>
              <a:rPr lang="en-US" b="1" dirty="0"/>
              <a:t>“5”</a:t>
            </a:r>
            <a:r>
              <a:rPr lang="en-US" dirty="0"/>
              <a:t> in the Inspector</a:t>
            </a:r>
          </a:p>
          <a:p>
            <a:r>
              <a:rPr lang="en-US" b="1" dirty="0"/>
              <a:t>RUN</a:t>
            </a:r>
            <a:r>
              <a:rPr lang="en-US" dirty="0"/>
              <a:t> the game</a:t>
            </a:r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3679C-F887-5A3D-8F60-EA9D3C60D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1" b="23974"/>
          <a:stretch/>
        </p:blipFill>
        <p:spPr>
          <a:xfrm>
            <a:off x="1227419" y="1716135"/>
            <a:ext cx="7772400" cy="30526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66A845-22BE-73E1-6283-E8858214CCEB}"/>
              </a:ext>
            </a:extLst>
          </p:cNvPr>
          <p:cNvCxnSpPr>
            <a:cxnSpLocks/>
          </p:cNvCxnSpPr>
          <p:nvPr/>
        </p:nvCxnSpPr>
        <p:spPr>
          <a:xfrm flipH="1" flipV="1">
            <a:off x="1816925" y="2422566"/>
            <a:ext cx="736270" cy="195942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5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0508"/>
            <a:ext cx="9144000" cy="2387600"/>
          </a:xfrm>
        </p:spPr>
        <p:txBody>
          <a:bodyPr/>
          <a:lstStyle/>
          <a:p>
            <a:r>
              <a:rPr lang="en-US" dirty="0"/>
              <a:t>#3: Player Bullet and Shooting</a:t>
            </a:r>
          </a:p>
        </p:txBody>
      </p:sp>
    </p:spTree>
    <p:extLst>
      <p:ext uri="{BB962C8B-B14F-4D97-AF65-F5344CB8AC3E}">
        <p14:creationId xmlns:p14="http://schemas.microsoft.com/office/powerpoint/2010/main" val="45945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 Bullets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dirty="0"/>
              <a:t>Select the </a:t>
            </a:r>
            <a:r>
              <a:rPr lang="en-US" sz="3200" b="1" dirty="0"/>
              <a:t>Bullets</a:t>
            </a:r>
            <a:r>
              <a:rPr lang="en-US" sz="3200" dirty="0"/>
              <a:t> sprite. Select the </a:t>
            </a:r>
            <a:r>
              <a:rPr lang="en-US" sz="3200" b="1" dirty="0"/>
              <a:t>“bullets_0”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Drag it to the Scene view</a:t>
            </a:r>
          </a:p>
          <a:p>
            <a:r>
              <a:rPr lang="en-US" sz="3200" dirty="0"/>
              <a:t>Rename the game object to “Bullets” in the Hierarchy</a:t>
            </a:r>
          </a:p>
          <a:p>
            <a:pPr marL="0" indent="0">
              <a:buNone/>
            </a:pPr>
            <a:r>
              <a:rPr lang="en-US" sz="3200" dirty="0"/>
              <a:t>--------------------------------------------------------------------------------------</a:t>
            </a:r>
          </a:p>
          <a:p>
            <a:r>
              <a:rPr lang="en-US" sz="3200" dirty="0"/>
              <a:t>Drag also the script: “</a:t>
            </a:r>
            <a:r>
              <a:rPr lang="en-US" sz="3200" dirty="0" err="1"/>
              <a:t>Bullets.cs</a:t>
            </a:r>
            <a:r>
              <a:rPr lang="en-US" sz="3200" dirty="0"/>
              <a:t>” to the Bullets game object</a:t>
            </a:r>
          </a:p>
          <a:p>
            <a:r>
              <a:rPr lang="en-US" sz="3200" dirty="0"/>
              <a:t>See the reference you should have by now: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301B-D590-185D-6C7D-2B5D5A84A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1" t="56601" r="42450" b="25065"/>
          <a:stretch/>
        </p:blipFill>
        <p:spPr>
          <a:xfrm>
            <a:off x="1175658" y="1543791"/>
            <a:ext cx="3550721" cy="10403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B2FC9-BDCE-BE08-D45B-A3542D3D77D8}"/>
              </a:ext>
            </a:extLst>
          </p:cNvPr>
          <p:cNvSpPr/>
          <p:nvPr/>
        </p:nvSpPr>
        <p:spPr>
          <a:xfrm>
            <a:off x="1599760" y="1826475"/>
            <a:ext cx="537154" cy="479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C95366-9C49-6E45-BEFF-E9FDBE248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07"/>
          <a:stretch/>
        </p:blipFill>
        <p:spPr>
          <a:xfrm>
            <a:off x="1390271" y="417987"/>
            <a:ext cx="9033484" cy="53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5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Make the 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b="1" dirty="0"/>
              <a:t>DRAG</a:t>
            </a:r>
            <a:r>
              <a:rPr lang="en-US" sz="3200" dirty="0"/>
              <a:t> the </a:t>
            </a:r>
            <a:r>
              <a:rPr lang="en-US" sz="3200" b="1" dirty="0"/>
              <a:t>Bullets</a:t>
            </a:r>
            <a:r>
              <a:rPr lang="en-US" sz="3200" dirty="0"/>
              <a:t> game object in the Hierarchy to the Prefabs folder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Delete</a:t>
            </a:r>
            <a:r>
              <a:rPr lang="en-US" sz="3200" dirty="0"/>
              <a:t> the Bullets in the Hierarchy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D4F4DF-C1CC-8714-E28C-7C4C00062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3" b="27183"/>
          <a:stretch/>
        </p:blipFill>
        <p:spPr>
          <a:xfrm>
            <a:off x="1515539" y="2051495"/>
            <a:ext cx="7772400" cy="29838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5AA4F-7FF9-3FFE-18F0-C90518A4E9A4}"/>
              </a:ext>
            </a:extLst>
          </p:cNvPr>
          <p:cNvCxnSpPr>
            <a:cxnSpLocks/>
          </p:cNvCxnSpPr>
          <p:nvPr/>
        </p:nvCxnSpPr>
        <p:spPr>
          <a:xfrm flipH="1" flipV="1">
            <a:off x="2167791" y="2547669"/>
            <a:ext cx="736270" cy="195942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35395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Setup Bullet’s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690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dirty="0"/>
              <a:t>Create to Empty Game Objects:</a:t>
            </a:r>
          </a:p>
          <a:p>
            <a:pPr lvl="1"/>
            <a:r>
              <a:rPr lang="en-US" sz="2800" dirty="0"/>
              <a:t>BulletPosition1</a:t>
            </a:r>
          </a:p>
          <a:p>
            <a:pPr lvl="2"/>
            <a:r>
              <a:rPr lang="en-US" sz="2400" dirty="0"/>
              <a:t>Position: 		</a:t>
            </a:r>
            <a:r>
              <a:rPr lang="en-US" sz="2400" dirty="0">
                <a:solidFill>
                  <a:srgbClr val="FF0000"/>
                </a:solidFill>
              </a:rPr>
              <a:t>X: -0.097	Y: 0.271889		Z: -0.02871718</a:t>
            </a:r>
          </a:p>
          <a:p>
            <a:pPr lvl="1"/>
            <a:r>
              <a:rPr lang="en-US" sz="2800" dirty="0"/>
              <a:t>BulletPosition2</a:t>
            </a:r>
          </a:p>
          <a:p>
            <a:pPr lvl="2"/>
            <a:r>
              <a:rPr lang="en-US" sz="2400" dirty="0"/>
              <a:t>Position: 		</a:t>
            </a:r>
            <a:r>
              <a:rPr lang="en-US" sz="2400" dirty="0">
                <a:solidFill>
                  <a:srgbClr val="FF0000"/>
                </a:solidFill>
              </a:rPr>
              <a:t>X: 0.094 	Y: 0.271889            	Z: -0.02871718</a:t>
            </a:r>
          </a:p>
          <a:p>
            <a:r>
              <a:rPr lang="en-US" sz="3200" dirty="0"/>
              <a:t>Drag the two bullet positions under Player. Creating a layer.</a:t>
            </a:r>
          </a:p>
          <a:p>
            <a:r>
              <a:rPr lang="en-US" sz="3200" dirty="0"/>
              <a:t>These should be the position of the Bullets. See image:</a:t>
            </a:r>
          </a:p>
          <a:p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6A3A4-DA0C-082F-E090-23F7195CE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2"/>
          <a:stretch/>
        </p:blipFill>
        <p:spPr>
          <a:xfrm>
            <a:off x="3064042" y="4018547"/>
            <a:ext cx="6849979" cy="26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2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2370F5-B69A-3D5E-E40A-7FF793D0C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84" b="21239"/>
          <a:stretch/>
        </p:blipFill>
        <p:spPr>
          <a:xfrm>
            <a:off x="1163052" y="2104745"/>
            <a:ext cx="10458649" cy="4338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Click the </a:t>
            </a:r>
            <a:r>
              <a:rPr lang="en-US" sz="3600" b="1" dirty="0"/>
              <a:t>Player</a:t>
            </a:r>
            <a:r>
              <a:rPr lang="en-US" sz="3600" dirty="0"/>
              <a:t> game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dirty="0"/>
              <a:t>DRAG the Prefab Bullets, Bullet 1 and 2 Positions to the Script of the Player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5AA4F-7FF9-3FFE-18F0-C90518A4E9A4}"/>
              </a:ext>
            </a:extLst>
          </p:cNvPr>
          <p:cNvCxnSpPr>
            <a:cxnSpLocks/>
          </p:cNvCxnSpPr>
          <p:nvPr/>
        </p:nvCxnSpPr>
        <p:spPr>
          <a:xfrm flipH="1">
            <a:off x="3188368" y="5642811"/>
            <a:ext cx="661736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801C90-D9A4-BF7F-31AB-2FB8F2EC8C4D}"/>
              </a:ext>
            </a:extLst>
          </p:cNvPr>
          <p:cNvCxnSpPr>
            <a:cxnSpLocks/>
          </p:cNvCxnSpPr>
          <p:nvPr/>
        </p:nvCxnSpPr>
        <p:spPr>
          <a:xfrm flipH="1" flipV="1">
            <a:off x="2438399" y="2763253"/>
            <a:ext cx="7367338" cy="31803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C3F5DC-EB2A-B4F1-F06D-E520F2E74A87}"/>
              </a:ext>
            </a:extLst>
          </p:cNvPr>
          <p:cNvCxnSpPr>
            <a:cxnSpLocks/>
          </p:cNvCxnSpPr>
          <p:nvPr/>
        </p:nvCxnSpPr>
        <p:spPr>
          <a:xfrm flipH="1" flipV="1">
            <a:off x="2438399" y="2594811"/>
            <a:ext cx="7367338" cy="31803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8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Run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A2A11-C39B-07E0-A23D-B7BE54AA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6" y="902526"/>
            <a:ext cx="10082463" cy="5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3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0508"/>
            <a:ext cx="9144000" cy="2387600"/>
          </a:xfrm>
        </p:spPr>
        <p:txBody>
          <a:bodyPr/>
          <a:lstStyle/>
          <a:p>
            <a:r>
              <a:rPr lang="en-US" dirty="0"/>
              <a:t>#4: Enemy</a:t>
            </a:r>
          </a:p>
        </p:txBody>
      </p:sp>
    </p:spTree>
    <p:extLst>
      <p:ext uri="{BB962C8B-B14F-4D97-AF65-F5344CB8AC3E}">
        <p14:creationId xmlns:p14="http://schemas.microsoft.com/office/powerpoint/2010/main" val="183993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559446"/>
          </a:xfrm>
        </p:spPr>
        <p:txBody>
          <a:bodyPr/>
          <a:lstStyle/>
          <a:p>
            <a:r>
              <a:rPr lang="en-US" dirty="0"/>
              <a:t>Open Unity Hub</a:t>
            </a:r>
          </a:p>
          <a:p>
            <a:r>
              <a:rPr lang="en-US" dirty="0"/>
              <a:t>New Project</a:t>
            </a:r>
          </a:p>
          <a:p>
            <a:r>
              <a:rPr lang="en-US" dirty="0"/>
              <a:t>Select 2D under the Core options</a:t>
            </a:r>
          </a:p>
          <a:p>
            <a:r>
              <a:rPr lang="en-US" dirty="0"/>
              <a:t>Name Project: </a:t>
            </a:r>
            <a:r>
              <a:rPr lang="en-US" b="1" dirty="0">
                <a:solidFill>
                  <a:srgbClr val="FF0000"/>
                </a:solidFill>
              </a:rPr>
              <a:t>(LastName-Section-2DSpaceShooter)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----------------------------------------------------------------------------------------------</a:t>
            </a:r>
          </a:p>
          <a:p>
            <a:r>
              <a:rPr lang="en-US" dirty="0"/>
              <a:t>Once Unity is opened, create these folders in the Assets folder:</a:t>
            </a:r>
          </a:p>
          <a:p>
            <a:r>
              <a:rPr lang="en-US" dirty="0"/>
              <a:t>Animations, Scripts, Sprites, Scenes (Already exists), Prefabs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A4C73-1263-8F47-2C9E-39FB158F5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86"/>
          <a:stretch/>
        </p:blipFill>
        <p:spPr>
          <a:xfrm>
            <a:off x="838200" y="4500747"/>
            <a:ext cx="6441292" cy="19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2B3A21-1F88-FCC9-3D8B-46F65A695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5" t="58588" r="49658" b="24941"/>
          <a:stretch/>
        </p:blipFill>
        <p:spPr>
          <a:xfrm>
            <a:off x="1479126" y="4471060"/>
            <a:ext cx="4065550" cy="1142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17517"/>
            <a:ext cx="10956403" cy="5559446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spaceship</a:t>
            </a:r>
            <a:r>
              <a:rPr lang="en-US" dirty="0"/>
              <a:t>, then </a:t>
            </a:r>
            <a:r>
              <a:rPr lang="en-US" b="1" dirty="0"/>
              <a:t>select the sprites of the enemy, as shown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Drag</a:t>
            </a:r>
            <a:r>
              <a:rPr lang="en-US" dirty="0"/>
              <a:t> the selected </a:t>
            </a:r>
            <a:r>
              <a:rPr lang="en-US" b="1" dirty="0"/>
              <a:t>sprites</a:t>
            </a:r>
            <a:r>
              <a:rPr lang="en-US" dirty="0"/>
              <a:t> to the </a:t>
            </a:r>
            <a:r>
              <a:rPr lang="en-US" b="1" dirty="0"/>
              <a:t>Scene View.</a:t>
            </a:r>
          </a:p>
          <a:p>
            <a:r>
              <a:rPr lang="en-US" dirty="0"/>
              <a:t> </a:t>
            </a:r>
            <a:r>
              <a:rPr lang="en-US" b="1" dirty="0"/>
              <a:t>Animation</a:t>
            </a:r>
            <a:r>
              <a:rPr lang="en-US" dirty="0"/>
              <a:t> will be created. Name it: </a:t>
            </a:r>
            <a:r>
              <a:rPr lang="en-US" b="1" dirty="0" err="1"/>
              <a:t>EnemyAnimations</a:t>
            </a:r>
            <a:r>
              <a:rPr lang="en-US" dirty="0"/>
              <a:t>. Save it to Animation Folder</a:t>
            </a:r>
          </a:p>
          <a:p>
            <a:pPr lvl="1"/>
            <a:r>
              <a:rPr lang="en-US" dirty="0"/>
              <a:t>Name the controller to: </a:t>
            </a:r>
            <a:r>
              <a:rPr lang="en-US" b="1" dirty="0" err="1"/>
              <a:t>EnemyAnimationController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900BF-A229-F1B3-F079-B9BF0E4F0C58}"/>
              </a:ext>
            </a:extLst>
          </p:cNvPr>
          <p:cNvSpPr/>
          <p:nvPr/>
        </p:nvSpPr>
        <p:spPr>
          <a:xfrm>
            <a:off x="3319834" y="4773880"/>
            <a:ext cx="872156" cy="736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81394-5D43-9833-868D-4F3810651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8" t="58204" b="15453"/>
          <a:stretch/>
        </p:blipFill>
        <p:spPr>
          <a:xfrm>
            <a:off x="1271463" y="1107293"/>
            <a:ext cx="6649453" cy="12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2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Enemy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2800" b="1" dirty="0"/>
              <a:t>Rename</a:t>
            </a:r>
            <a:r>
              <a:rPr lang="en-US" sz="2800" dirty="0"/>
              <a:t> the dragged sprite/game object to “</a:t>
            </a:r>
            <a:r>
              <a:rPr lang="en-US" sz="2800" b="1" dirty="0"/>
              <a:t>Enemy</a:t>
            </a:r>
            <a:r>
              <a:rPr lang="en-US" sz="2800" dirty="0"/>
              <a:t>”</a:t>
            </a:r>
          </a:p>
          <a:p>
            <a:r>
              <a:rPr lang="en-US" dirty="0"/>
              <a:t>Drag the “</a:t>
            </a:r>
            <a:r>
              <a:rPr lang="en-US" b="1" dirty="0" err="1"/>
              <a:t>EnemyControl.cs</a:t>
            </a:r>
            <a:r>
              <a:rPr lang="en-US" dirty="0"/>
              <a:t>” to the Enemy game object</a:t>
            </a:r>
            <a:endParaRPr lang="en-US" sz="2800" dirty="0"/>
          </a:p>
          <a:p>
            <a:r>
              <a:rPr lang="en-US" b="1" dirty="0"/>
              <a:t>Run</a:t>
            </a:r>
            <a:r>
              <a:rPr lang="en-US" dirty="0"/>
              <a:t> to test if the Enemy moves downward.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BEC8B-605E-092E-9F70-7BDBB5C25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0" r="22394" b="24953"/>
          <a:stretch/>
        </p:blipFill>
        <p:spPr>
          <a:xfrm>
            <a:off x="2964337" y="2827253"/>
            <a:ext cx="6031832" cy="32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b="1" dirty="0"/>
              <a:t>Drag</a:t>
            </a:r>
            <a:r>
              <a:rPr lang="en-US" dirty="0"/>
              <a:t> the </a:t>
            </a:r>
            <a:r>
              <a:rPr lang="en-US" b="1" dirty="0"/>
              <a:t>Enemy game object </a:t>
            </a:r>
            <a:r>
              <a:rPr lang="en-US" dirty="0"/>
              <a:t>to the Prefabs folder to </a:t>
            </a:r>
            <a:r>
              <a:rPr lang="en-US" b="1" dirty="0"/>
              <a:t>make it as a Prefab </a:t>
            </a:r>
          </a:p>
          <a:p>
            <a:r>
              <a:rPr lang="en-US" sz="2800" b="1" dirty="0"/>
              <a:t>Dele</a:t>
            </a:r>
            <a:r>
              <a:rPr lang="en-US" b="1" dirty="0"/>
              <a:t>te</a:t>
            </a:r>
            <a:r>
              <a:rPr lang="en-US" dirty="0"/>
              <a:t> the </a:t>
            </a:r>
            <a:r>
              <a:rPr lang="en-US" b="1" dirty="0"/>
              <a:t>Enemy game object </a:t>
            </a:r>
            <a:r>
              <a:rPr lang="en-US" dirty="0"/>
              <a:t>in the Hierarchy because it’s already a prefab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3C766-DEAF-83F5-3215-7F15AA7AC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" t="5697" r="19608" b="23715"/>
          <a:stretch/>
        </p:blipFill>
        <p:spPr>
          <a:xfrm>
            <a:off x="2839452" y="2615893"/>
            <a:ext cx="618423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SPAWNER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2800" b="1" dirty="0"/>
              <a:t>Create an empty game object </a:t>
            </a:r>
            <a:r>
              <a:rPr lang="en-US" sz="2800" dirty="0"/>
              <a:t>and named it: </a:t>
            </a:r>
            <a:r>
              <a:rPr lang="en-US" sz="2800" b="1" dirty="0" err="1"/>
              <a:t>EnemySpawner</a:t>
            </a:r>
            <a:endParaRPr lang="en-US" b="1" dirty="0"/>
          </a:p>
          <a:p>
            <a:r>
              <a:rPr lang="en-US" dirty="0"/>
              <a:t>Position it anywhere else or </a:t>
            </a:r>
            <a:r>
              <a:rPr lang="en-US" b="1" dirty="0"/>
              <a:t>Reset</a:t>
            </a:r>
            <a:r>
              <a:rPr lang="en-US" dirty="0"/>
              <a:t> the position</a:t>
            </a:r>
          </a:p>
          <a:p>
            <a:endParaRPr lang="en-US" dirty="0"/>
          </a:p>
          <a:p>
            <a:r>
              <a:rPr lang="en-US" dirty="0"/>
              <a:t>Drag the “</a:t>
            </a:r>
            <a:r>
              <a:rPr lang="en-US" b="1" dirty="0" err="1"/>
              <a:t>EnemySpawner.cs</a:t>
            </a:r>
            <a:r>
              <a:rPr lang="en-US" dirty="0"/>
              <a:t>” to the </a:t>
            </a:r>
            <a:r>
              <a:rPr lang="en-US" b="1" dirty="0" err="1"/>
              <a:t>EnemySpawner</a:t>
            </a:r>
            <a:r>
              <a:rPr lang="en-US" b="1" dirty="0"/>
              <a:t> Game object</a:t>
            </a:r>
          </a:p>
          <a:p>
            <a:endParaRPr lang="en-US" dirty="0"/>
          </a:p>
          <a:p>
            <a:r>
              <a:rPr lang="en-US" dirty="0"/>
              <a:t>In the Inspector, there’s a slot of Enemy. Therefore, </a:t>
            </a:r>
            <a:r>
              <a:rPr lang="en-US" b="1" dirty="0"/>
              <a:t>DRAG</a:t>
            </a:r>
            <a:r>
              <a:rPr lang="en-US" dirty="0"/>
              <a:t> the </a:t>
            </a:r>
            <a:r>
              <a:rPr lang="en-US" b="1" dirty="0"/>
              <a:t>Enemy Prefab to the slot:</a:t>
            </a:r>
          </a:p>
          <a:p>
            <a:endParaRPr lang="en-US" dirty="0"/>
          </a:p>
          <a:p>
            <a:r>
              <a:rPr lang="en-US" dirty="0"/>
              <a:t>See image reference:</a:t>
            </a:r>
          </a:p>
        </p:txBody>
      </p:sp>
    </p:spTree>
    <p:extLst>
      <p:ext uri="{BB962C8B-B14F-4D97-AF65-F5344CB8AC3E}">
        <p14:creationId xmlns:p14="http://schemas.microsoft.com/office/powerpoint/2010/main" val="211931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A7BB13-8669-F486-48CF-EEA1F555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22" b="9096"/>
          <a:stretch/>
        </p:blipFill>
        <p:spPr>
          <a:xfrm>
            <a:off x="1017069" y="589546"/>
            <a:ext cx="10157861" cy="5414211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F3AFEA-EE0E-8B90-D2B0-41B9BD56CD83}"/>
              </a:ext>
            </a:extLst>
          </p:cNvPr>
          <p:cNvCxnSpPr/>
          <p:nvPr/>
        </p:nvCxnSpPr>
        <p:spPr>
          <a:xfrm flipV="1">
            <a:off x="3477126" y="2418347"/>
            <a:ext cx="6749716" cy="21175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2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D065-F776-A881-8E85-E0A79C40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8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TEST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C9409-885E-E3B9-E144-F3ABA739B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" t="5696" b="21734"/>
          <a:stretch/>
        </p:blipFill>
        <p:spPr>
          <a:xfrm>
            <a:off x="1455820" y="1253331"/>
            <a:ext cx="9529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6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0508"/>
            <a:ext cx="9144000" cy="2387600"/>
          </a:xfrm>
        </p:spPr>
        <p:txBody>
          <a:bodyPr/>
          <a:lstStyle/>
          <a:p>
            <a:r>
              <a:rPr lang="en-US" dirty="0"/>
              <a:t>#5: Enemy Bullet</a:t>
            </a:r>
          </a:p>
        </p:txBody>
      </p:sp>
    </p:spTree>
    <p:extLst>
      <p:ext uri="{BB962C8B-B14F-4D97-AF65-F5344CB8AC3E}">
        <p14:creationId xmlns:p14="http://schemas.microsoft.com/office/powerpoint/2010/main" val="169625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 Bullets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dirty="0"/>
              <a:t>Select the </a:t>
            </a:r>
            <a:r>
              <a:rPr lang="en-US" sz="3200" b="1" dirty="0"/>
              <a:t>Bullets</a:t>
            </a:r>
            <a:r>
              <a:rPr lang="en-US" sz="3200" dirty="0"/>
              <a:t> sprite. Select the </a:t>
            </a:r>
            <a:r>
              <a:rPr lang="en-US" sz="3200" b="1" dirty="0"/>
              <a:t>“bullets_1”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/>
              <a:t>Drag</a:t>
            </a:r>
            <a:r>
              <a:rPr lang="en-US" sz="3200" dirty="0"/>
              <a:t> it to the </a:t>
            </a:r>
            <a:r>
              <a:rPr lang="en-US" sz="3200" b="1" dirty="0"/>
              <a:t>Scene view</a:t>
            </a:r>
          </a:p>
          <a:p>
            <a:r>
              <a:rPr lang="en-US" sz="3200" b="1" dirty="0"/>
              <a:t>Rename</a:t>
            </a:r>
            <a:r>
              <a:rPr lang="en-US" sz="3200" dirty="0"/>
              <a:t> the game object to </a:t>
            </a:r>
            <a:r>
              <a:rPr lang="en-US" sz="3200" b="1" dirty="0"/>
              <a:t>“</a:t>
            </a:r>
            <a:r>
              <a:rPr lang="en-US" sz="3200" b="1" dirty="0" err="1"/>
              <a:t>EnemyBullet</a:t>
            </a:r>
            <a:r>
              <a:rPr lang="en-US" sz="3200" b="1" dirty="0"/>
              <a:t>” </a:t>
            </a:r>
            <a:r>
              <a:rPr lang="en-US" sz="3200" dirty="0"/>
              <a:t>in the Hierarchy</a:t>
            </a:r>
          </a:p>
          <a:p>
            <a:pPr marL="0" indent="0">
              <a:buNone/>
            </a:pPr>
            <a:r>
              <a:rPr lang="en-US" sz="3200" dirty="0"/>
              <a:t>--------------------------------------------------------------------------------------</a:t>
            </a:r>
          </a:p>
          <a:p>
            <a:r>
              <a:rPr lang="en-US" sz="3200" b="1" dirty="0"/>
              <a:t>Drag</a:t>
            </a:r>
            <a:r>
              <a:rPr lang="en-US" sz="3200" dirty="0"/>
              <a:t> also the script: </a:t>
            </a:r>
            <a:r>
              <a:rPr lang="en-US" sz="3200" b="1" dirty="0"/>
              <a:t>“</a:t>
            </a:r>
            <a:r>
              <a:rPr lang="en-US" sz="3200" b="1" dirty="0" err="1"/>
              <a:t>EnemyBullets.cs</a:t>
            </a:r>
            <a:r>
              <a:rPr lang="en-US" sz="3200" b="1" dirty="0"/>
              <a:t>” </a:t>
            </a:r>
            <a:r>
              <a:rPr lang="en-US" sz="3200" dirty="0"/>
              <a:t>to the </a:t>
            </a:r>
            <a:r>
              <a:rPr lang="en-US" sz="3200" b="1" dirty="0" err="1"/>
              <a:t>EnemyBullet</a:t>
            </a:r>
            <a:r>
              <a:rPr lang="en-US" sz="3200" b="1" dirty="0"/>
              <a:t> game object</a:t>
            </a:r>
          </a:p>
          <a:p>
            <a:r>
              <a:rPr lang="en-US" sz="3200" dirty="0"/>
              <a:t>See the reference you should have by now: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3587F-ADEB-B9F7-313B-1863E92A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13" y="1486728"/>
            <a:ext cx="3187700" cy="1196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B2FC9-BDCE-BE08-D45B-A3542D3D77D8}"/>
              </a:ext>
            </a:extLst>
          </p:cNvPr>
          <p:cNvSpPr/>
          <p:nvPr/>
        </p:nvSpPr>
        <p:spPr>
          <a:xfrm>
            <a:off x="4282802" y="1831059"/>
            <a:ext cx="537154" cy="507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D065-F776-A881-8E85-E0A79C40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8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988A3-4E41-754C-D06B-2ED5EAD60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6" b="18544"/>
          <a:stretch/>
        </p:blipFill>
        <p:spPr>
          <a:xfrm>
            <a:off x="2077453" y="1048251"/>
            <a:ext cx="7397470" cy="53196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9254A-4B6F-EE26-DE93-5CAABC9C652F}"/>
              </a:ext>
            </a:extLst>
          </p:cNvPr>
          <p:cNvSpPr/>
          <p:nvPr/>
        </p:nvSpPr>
        <p:spPr>
          <a:xfrm>
            <a:off x="4234676" y="5290685"/>
            <a:ext cx="537154" cy="507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0C3D88-E3A0-D5BE-2132-5C2BBA31EB96}"/>
              </a:ext>
            </a:extLst>
          </p:cNvPr>
          <p:cNvSpPr/>
          <p:nvPr/>
        </p:nvSpPr>
        <p:spPr>
          <a:xfrm>
            <a:off x="2448500" y="2315712"/>
            <a:ext cx="1485826" cy="3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9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Make the 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3200" dirty="0"/>
              <a:t>DRAG the </a:t>
            </a:r>
            <a:r>
              <a:rPr lang="en-US" sz="3200" dirty="0" err="1"/>
              <a:t>EnemyBullet</a:t>
            </a:r>
            <a:r>
              <a:rPr lang="en-US" sz="3200" dirty="0"/>
              <a:t> game object in the Prefabs folder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Delete the </a:t>
            </a:r>
            <a:r>
              <a:rPr lang="en-US" sz="3200" dirty="0" err="1"/>
              <a:t>EnemyBullet</a:t>
            </a:r>
            <a:r>
              <a:rPr lang="en-US" sz="3200" dirty="0"/>
              <a:t> in the 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0CAE4-A2FF-A77D-5D57-02F285625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7" r="22704" b="24567"/>
          <a:stretch/>
        </p:blipFill>
        <p:spPr>
          <a:xfrm>
            <a:off x="1416172" y="1716977"/>
            <a:ext cx="6007768" cy="30883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5AA4F-7FF9-3FFE-18F0-C90518A4E9A4}"/>
              </a:ext>
            </a:extLst>
          </p:cNvPr>
          <p:cNvCxnSpPr>
            <a:cxnSpLocks/>
          </p:cNvCxnSpPr>
          <p:nvPr/>
        </p:nvCxnSpPr>
        <p:spPr>
          <a:xfrm flipH="1" flipV="1">
            <a:off x="2180914" y="2256529"/>
            <a:ext cx="1311442" cy="20092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5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5594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https://github.com/jericodct/unity-space-shooter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Drag the Scripts from GitHub to your Scripts Folder in 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Drag the Sprites from GitHub to your Sprites Folder in 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B13F9-D8EE-4E38-8809-C6138F84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" y="4370988"/>
            <a:ext cx="3527886" cy="161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2FF2E-C45E-4959-B1F0-F33F1898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88" y="2120712"/>
            <a:ext cx="520137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7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Hide the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Hide</a:t>
            </a:r>
            <a:r>
              <a:rPr lang="en-US" dirty="0"/>
              <a:t> the “</a:t>
            </a:r>
            <a:r>
              <a:rPr lang="en-US" b="1" dirty="0"/>
              <a:t>Player</a:t>
            </a:r>
            <a:r>
              <a:rPr lang="en-US" dirty="0"/>
              <a:t>”. Inspector uncheck the checkbox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Drag</a:t>
            </a:r>
            <a:r>
              <a:rPr lang="en-US" dirty="0"/>
              <a:t> the “</a:t>
            </a:r>
            <a:r>
              <a:rPr lang="en-US" b="1" dirty="0"/>
              <a:t>Enemy</a:t>
            </a:r>
            <a:r>
              <a:rPr lang="en-US" dirty="0"/>
              <a:t>” prefab to the Hierarchy. Reset the position</a:t>
            </a:r>
          </a:p>
          <a:p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b="1" dirty="0"/>
              <a:t>empty</a:t>
            </a:r>
            <a:r>
              <a:rPr lang="en-US" dirty="0"/>
              <a:t> </a:t>
            </a:r>
            <a:r>
              <a:rPr lang="en-US" b="1" dirty="0"/>
              <a:t>game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named it: “</a:t>
            </a:r>
            <a:r>
              <a:rPr lang="en-US" b="1" dirty="0" err="1"/>
              <a:t>EnemyGun</a:t>
            </a:r>
            <a:r>
              <a:rPr lang="en-US" dirty="0"/>
              <a:t>”</a:t>
            </a:r>
          </a:p>
          <a:p>
            <a:r>
              <a:rPr lang="en-US" dirty="0"/>
              <a:t>Set the position to: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X: -0.006 		Y: -0.185		Z: 0.06209062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should have this by now: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BCA6B-BB4C-3414-B959-0C12137BC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8" b="59133"/>
          <a:stretch/>
        </p:blipFill>
        <p:spPr>
          <a:xfrm>
            <a:off x="1179095" y="1552076"/>
            <a:ext cx="7792453" cy="1720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E2CC74-DEDA-4623-91DE-81DFCEDB33A2}"/>
                  </a:ext>
                </a:extLst>
              </p14:cNvPr>
              <p14:cNvContentPartPr/>
              <p14:nvPr/>
            </p14:nvContentPartPr>
            <p14:xfrm>
              <a:off x="7636092" y="1990394"/>
              <a:ext cx="283680" cy="19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E2CC74-DEDA-4623-91DE-81DFCEDB33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8452" y="1972394"/>
                <a:ext cx="3193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F78C76-9571-4F83-A935-FFCD2534404D}"/>
                  </a:ext>
                </a:extLst>
              </p14:cNvPr>
              <p14:cNvContentPartPr/>
              <p14:nvPr/>
            </p14:nvContentPartPr>
            <p14:xfrm>
              <a:off x="12477372" y="236119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F78C76-9571-4F83-A935-FFCD253440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9732" y="234355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50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D065-F776-A881-8E85-E0A79C40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804"/>
            <a:ext cx="10515600" cy="5790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Drag</a:t>
            </a:r>
            <a:r>
              <a:rPr lang="en-US" dirty="0"/>
              <a:t> the “</a:t>
            </a:r>
            <a:r>
              <a:rPr lang="en-US" b="1" dirty="0" err="1"/>
              <a:t>EnemyGun</a:t>
            </a:r>
            <a:r>
              <a:rPr lang="en-US" dirty="0"/>
              <a:t>” inside the Enemy Game Object (which is already a prefab by now)</a:t>
            </a:r>
          </a:p>
          <a:p>
            <a:pPr marL="0" indent="0">
              <a:buNone/>
            </a:pPr>
            <a:r>
              <a:rPr lang="en-US" b="1" dirty="0"/>
              <a:t>See reference in the next slide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0C3D88-E3A0-D5BE-2132-5C2BBA31EB96}"/>
              </a:ext>
            </a:extLst>
          </p:cNvPr>
          <p:cNvSpPr/>
          <p:nvPr/>
        </p:nvSpPr>
        <p:spPr>
          <a:xfrm>
            <a:off x="2448500" y="2315712"/>
            <a:ext cx="1485826" cy="3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9C398-3A01-9B8A-D981-F7FA6CEB4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20"/>
          <a:stretch/>
        </p:blipFill>
        <p:spPr>
          <a:xfrm>
            <a:off x="1971100" y="806117"/>
            <a:ext cx="7772400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0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Make </a:t>
            </a:r>
            <a:r>
              <a:rPr lang="en-US" sz="3600" b="1" dirty="0" err="1"/>
              <a:t>EnemyGun</a:t>
            </a:r>
            <a:r>
              <a:rPr lang="en-US" sz="3600" dirty="0"/>
              <a:t> a </a:t>
            </a:r>
            <a:r>
              <a:rPr lang="en-US" sz="3600" b="1" dirty="0"/>
              <a:t>layer</a:t>
            </a:r>
            <a:r>
              <a:rPr lang="en-US" sz="3600" dirty="0"/>
              <a:t> under Enemy 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C0246-F4DB-2C0F-A4FB-8D483BA24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825" b="46749"/>
          <a:stretch/>
        </p:blipFill>
        <p:spPr>
          <a:xfrm>
            <a:off x="970547" y="858136"/>
            <a:ext cx="2667083" cy="43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Enemy Gun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b="1" dirty="0"/>
              <a:t>Drag</a:t>
            </a:r>
            <a:r>
              <a:rPr lang="en-US" dirty="0"/>
              <a:t> the ”</a:t>
            </a:r>
            <a:r>
              <a:rPr lang="en-US" b="1" dirty="0" err="1"/>
              <a:t>EnemyGun.cs</a:t>
            </a:r>
            <a:r>
              <a:rPr lang="en-US" dirty="0"/>
              <a:t>” to the “</a:t>
            </a:r>
            <a:r>
              <a:rPr lang="en-US" b="1" dirty="0" err="1"/>
              <a:t>EnemyGun</a:t>
            </a:r>
            <a:r>
              <a:rPr lang="en-US" dirty="0"/>
              <a:t>” game object/prefab</a:t>
            </a:r>
          </a:p>
          <a:p>
            <a:r>
              <a:rPr lang="en-US" b="1" dirty="0"/>
              <a:t>Drag</a:t>
            </a:r>
            <a:r>
              <a:rPr lang="en-US" dirty="0"/>
              <a:t> the </a:t>
            </a:r>
            <a:r>
              <a:rPr lang="en-US" b="1" dirty="0"/>
              <a:t>Prefab</a:t>
            </a:r>
            <a:r>
              <a:rPr lang="en-US" dirty="0"/>
              <a:t> “</a:t>
            </a:r>
            <a:r>
              <a:rPr lang="en-US" b="1" dirty="0" err="1"/>
              <a:t>EnemyBullet</a:t>
            </a:r>
            <a:r>
              <a:rPr lang="en-US" dirty="0"/>
              <a:t>” to the slot of the script in Inspector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6CF7B-5FEC-6FDC-2B38-5B4EF189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9" y="2484722"/>
            <a:ext cx="5673936" cy="2376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311B9-AEDD-CE87-D381-CDD03ADC07DB}"/>
              </a:ext>
            </a:extLst>
          </p:cNvPr>
          <p:cNvCxnSpPr>
            <a:cxnSpLocks/>
          </p:cNvCxnSpPr>
          <p:nvPr/>
        </p:nvCxnSpPr>
        <p:spPr>
          <a:xfrm flipV="1">
            <a:off x="7801337" y="3518704"/>
            <a:ext cx="3552463" cy="116904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75D573-6C83-4DD3-AE35-9F9A5B6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3" y="2433591"/>
            <a:ext cx="5108452" cy="24277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4DE63E-EA20-4360-A6DC-8AED94B3CC19}"/>
              </a:ext>
            </a:extLst>
          </p:cNvPr>
          <p:cNvCxnSpPr>
            <a:cxnSpLocks/>
          </p:cNvCxnSpPr>
          <p:nvPr/>
        </p:nvCxnSpPr>
        <p:spPr>
          <a:xfrm flipV="1">
            <a:off x="2039921" y="2928395"/>
            <a:ext cx="2439482" cy="177092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65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Saving a 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Click on Enemy in the Hierarchy</a:t>
            </a:r>
          </a:p>
          <a:p>
            <a:r>
              <a:rPr lang="en-US" sz="2800" b="1" dirty="0"/>
              <a:t>Save the Prefab by clicking “Overrides” and click “Apply All”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b="1" dirty="0"/>
          </a:p>
          <a:p>
            <a:endParaRPr lang="en-US" sz="2800" b="1" dirty="0"/>
          </a:p>
          <a:p>
            <a:endParaRPr lang="en-US" b="1" dirty="0"/>
          </a:p>
          <a:p>
            <a:endParaRPr lang="en-US" sz="2800" b="1" dirty="0"/>
          </a:p>
          <a:p>
            <a:endParaRPr lang="en-US" b="1" dirty="0"/>
          </a:p>
          <a:p>
            <a:endParaRPr lang="en-US" sz="2800" b="1" dirty="0"/>
          </a:p>
          <a:p>
            <a:r>
              <a:rPr lang="en-US" b="1" dirty="0"/>
              <a:t>DELETE the Enemy Prefab after applying changes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78324-C5C4-B985-E62D-EB240A4D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70" t="6440" b="54427"/>
          <a:stretch/>
        </p:blipFill>
        <p:spPr>
          <a:xfrm>
            <a:off x="4100763" y="2093492"/>
            <a:ext cx="2955858" cy="3296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CB05B-36DC-9346-AEEE-B64ACFEAC311}"/>
              </a:ext>
            </a:extLst>
          </p:cNvPr>
          <p:cNvSpPr/>
          <p:nvPr/>
        </p:nvSpPr>
        <p:spPr>
          <a:xfrm>
            <a:off x="4660305" y="3282466"/>
            <a:ext cx="1485826" cy="3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715A92-2FC2-9E93-B79D-FF576B9B573D}"/>
              </a:ext>
            </a:extLst>
          </p:cNvPr>
          <p:cNvSpPr/>
          <p:nvPr/>
        </p:nvSpPr>
        <p:spPr>
          <a:xfrm>
            <a:off x="5804498" y="4363156"/>
            <a:ext cx="1485826" cy="355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1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Make the player visible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dirty="0"/>
              <a:t>Check the visibility of the Player to test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F87E4-BCB2-BF6D-928B-C87D8D9AA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0" b="24659"/>
          <a:stretch/>
        </p:blipFill>
        <p:spPr>
          <a:xfrm>
            <a:off x="1993233" y="2062635"/>
            <a:ext cx="7772400" cy="3308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280280-C375-4C16-A0F8-3BCF7332CA06}"/>
                  </a:ext>
                </a:extLst>
              </p14:cNvPr>
              <p14:cNvContentPartPr/>
              <p14:nvPr/>
            </p14:nvContentPartPr>
            <p14:xfrm>
              <a:off x="8475252" y="2240954"/>
              <a:ext cx="232200" cy="20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280280-C375-4C16-A0F8-3BCF7332CA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7612" y="2223314"/>
                <a:ext cx="26784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402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RUN THE GAME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8E39B-4AD8-8BD1-EAC2-91A21B1B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7" t="7152" r="18989" b="41084"/>
          <a:stretch/>
        </p:blipFill>
        <p:spPr>
          <a:xfrm>
            <a:off x="1299411" y="1491915"/>
            <a:ext cx="8925934" cy="35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9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A63-208E-E1E1-0700-A65E4221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0508"/>
            <a:ext cx="9144000" cy="2387600"/>
          </a:xfrm>
        </p:spPr>
        <p:txBody>
          <a:bodyPr/>
          <a:lstStyle/>
          <a:p>
            <a:r>
              <a:rPr lang="en-US" dirty="0"/>
              <a:t>#6: Final – Collisions and Explosions</a:t>
            </a:r>
          </a:p>
        </p:txBody>
      </p:sp>
    </p:spTree>
    <p:extLst>
      <p:ext uri="{BB962C8B-B14F-4D97-AF65-F5344CB8AC3E}">
        <p14:creationId xmlns:p14="http://schemas.microsoft.com/office/powerpoint/2010/main" val="3301971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350146"/>
          </a:xfrm>
        </p:spPr>
        <p:txBody>
          <a:bodyPr>
            <a:normAutofit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explosion</a:t>
            </a:r>
            <a:r>
              <a:rPr lang="en-US" dirty="0"/>
              <a:t>, then </a:t>
            </a:r>
            <a:r>
              <a:rPr lang="en-US" b="1" dirty="0"/>
              <a:t>select the sprites of the enemy: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Drag</a:t>
            </a:r>
            <a:r>
              <a:rPr lang="en-US" dirty="0"/>
              <a:t> the selected sprites to the Scene View.</a:t>
            </a:r>
          </a:p>
          <a:p>
            <a:r>
              <a:rPr lang="en-US" dirty="0"/>
              <a:t> </a:t>
            </a:r>
            <a:r>
              <a:rPr lang="en-US" b="1" dirty="0"/>
              <a:t>Animation</a:t>
            </a:r>
            <a:r>
              <a:rPr lang="en-US" dirty="0"/>
              <a:t> will be </a:t>
            </a:r>
            <a:r>
              <a:rPr lang="en-US" b="1" dirty="0"/>
              <a:t>created</a:t>
            </a:r>
            <a:r>
              <a:rPr lang="en-US" dirty="0"/>
              <a:t>. Name it: </a:t>
            </a:r>
            <a:r>
              <a:rPr lang="en-US" b="1" dirty="0" err="1"/>
              <a:t>ExplosionAnimations</a:t>
            </a:r>
            <a:r>
              <a:rPr lang="en-US" dirty="0"/>
              <a:t>. Save it to Animation Folder</a:t>
            </a:r>
          </a:p>
          <a:p>
            <a:pPr lvl="1"/>
            <a:r>
              <a:rPr lang="en-US" dirty="0"/>
              <a:t>Name the controller to:  </a:t>
            </a:r>
            <a:r>
              <a:rPr lang="en-US" b="1" dirty="0" err="1"/>
              <a:t>ExplosionAnimationController</a:t>
            </a:r>
            <a:endParaRPr lang="en-US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57DB-9D4E-CD86-EAF2-9C97B8A6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5" b="16379"/>
          <a:stretch/>
        </p:blipFill>
        <p:spPr>
          <a:xfrm>
            <a:off x="1310684" y="1119561"/>
            <a:ext cx="7770240" cy="21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953997" cy="598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Rename</a:t>
            </a:r>
            <a:r>
              <a:rPr lang="en-US" dirty="0"/>
              <a:t> the dragged game object to </a:t>
            </a:r>
            <a:r>
              <a:rPr lang="en-US" b="1" dirty="0"/>
              <a:t>“Explosion”</a:t>
            </a:r>
          </a:p>
          <a:p>
            <a:r>
              <a:rPr lang="en-US" b="1" dirty="0"/>
              <a:t>Drag</a:t>
            </a:r>
            <a:r>
              <a:rPr lang="en-US" dirty="0"/>
              <a:t> the </a:t>
            </a:r>
            <a:r>
              <a:rPr lang="en-US" b="1" dirty="0" err="1"/>
              <a:t>Destroyer.cs</a:t>
            </a:r>
            <a:r>
              <a:rPr lang="en-US" dirty="0"/>
              <a:t> to the </a:t>
            </a:r>
            <a:r>
              <a:rPr lang="en-US" b="1" dirty="0"/>
              <a:t>Explosion game object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4371C-B9B4-E5EA-55D9-E5F723590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9" b="21486"/>
          <a:stretch/>
        </p:blipFill>
        <p:spPr>
          <a:xfrm>
            <a:off x="1187115" y="2372219"/>
            <a:ext cx="9256295" cy="37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9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5594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the </a:t>
            </a:r>
            <a:r>
              <a:rPr lang="en-US" b="1" dirty="0"/>
              <a:t>size</a:t>
            </a:r>
            <a:r>
              <a:rPr lang="en-US" dirty="0"/>
              <a:t> of the camera: </a:t>
            </a:r>
            <a:r>
              <a:rPr lang="en-US" b="1" dirty="0"/>
              <a:t>3.5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the Background to the color you prefer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48668-9358-5E3F-7E6B-3F13E6BE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6" y="1472350"/>
            <a:ext cx="10331498" cy="26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5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 the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953997" cy="598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Select</a:t>
            </a:r>
            <a:r>
              <a:rPr lang="en-US" dirty="0"/>
              <a:t> ”</a:t>
            </a:r>
            <a:r>
              <a:rPr lang="en-US" b="1" dirty="0"/>
              <a:t>Explosion</a:t>
            </a:r>
            <a:r>
              <a:rPr lang="en-US" dirty="0"/>
              <a:t>” game object</a:t>
            </a:r>
          </a:p>
          <a:p>
            <a:r>
              <a:rPr lang="en-US" dirty="0"/>
              <a:t>Go to “</a:t>
            </a:r>
            <a:r>
              <a:rPr lang="en-US" b="1" dirty="0"/>
              <a:t>Animation</a:t>
            </a:r>
            <a:r>
              <a:rPr lang="en-US" dirty="0"/>
              <a:t>” </a:t>
            </a:r>
            <a:r>
              <a:rPr lang="en-US" b="1" dirty="0"/>
              <a:t>tab</a:t>
            </a:r>
          </a:p>
          <a:p>
            <a:r>
              <a:rPr lang="en-US" b="1" dirty="0"/>
              <a:t>BELOW</a:t>
            </a:r>
            <a:r>
              <a:rPr lang="en-US" dirty="0"/>
              <a:t> 0.11 </a:t>
            </a:r>
            <a:r>
              <a:rPr lang="en-US" dirty="0" err="1"/>
              <a:t>ms</a:t>
            </a:r>
            <a:r>
              <a:rPr lang="en-US" dirty="0"/>
              <a:t>, </a:t>
            </a:r>
            <a:r>
              <a:rPr lang="en-US" b="1" dirty="0"/>
              <a:t>right click </a:t>
            </a:r>
            <a:r>
              <a:rPr lang="en-US" dirty="0"/>
              <a:t>and select “</a:t>
            </a:r>
            <a:r>
              <a:rPr lang="en-US" b="1" dirty="0"/>
              <a:t>Add Animation Event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FD902-366D-3189-8927-4C5B5054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79" r="13571" b="27183"/>
          <a:stretch/>
        </p:blipFill>
        <p:spPr>
          <a:xfrm>
            <a:off x="1151021" y="2605528"/>
            <a:ext cx="6717632" cy="26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 the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0653"/>
            <a:ext cx="10953997" cy="543297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b="1" dirty="0"/>
              <a:t>Inspector</a:t>
            </a:r>
            <a:r>
              <a:rPr lang="en-US" dirty="0"/>
              <a:t>, go to </a:t>
            </a:r>
            <a:r>
              <a:rPr lang="en-US" b="1" dirty="0"/>
              <a:t>Function</a:t>
            </a:r>
            <a:r>
              <a:rPr lang="en-US" dirty="0"/>
              <a:t>.</a:t>
            </a:r>
          </a:p>
          <a:p>
            <a:r>
              <a:rPr lang="en-US" dirty="0"/>
              <a:t>Select </a:t>
            </a:r>
            <a:r>
              <a:rPr lang="en-US" b="1" dirty="0"/>
              <a:t>Function</a:t>
            </a:r>
            <a:r>
              <a:rPr lang="en-US" dirty="0"/>
              <a:t>. Choose </a:t>
            </a:r>
            <a:r>
              <a:rPr lang="en-US" b="1" dirty="0"/>
              <a:t>Destroyer</a:t>
            </a:r>
            <a:r>
              <a:rPr lang="en-US" dirty="0"/>
              <a:t>. Choose </a:t>
            </a:r>
            <a:r>
              <a:rPr lang="en-US" b="1" dirty="0"/>
              <a:t>Methods</a:t>
            </a:r>
            <a:r>
              <a:rPr lang="en-US" dirty="0"/>
              <a:t>. Select ”</a:t>
            </a:r>
            <a:r>
              <a:rPr lang="en-US" b="1" dirty="0" err="1"/>
              <a:t>DestroyerGameObject</a:t>
            </a:r>
            <a:r>
              <a:rPr lang="en-US" b="1" dirty="0"/>
              <a:t>()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178E7-6415-AC9A-CB40-A0BA78EF3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54" b="29411"/>
          <a:stretch/>
        </p:blipFill>
        <p:spPr>
          <a:xfrm>
            <a:off x="3429000" y="2418347"/>
            <a:ext cx="4401914" cy="40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0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Explosion’s Prefab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0653"/>
            <a:ext cx="10953997" cy="5432974"/>
          </a:xfrm>
        </p:spPr>
        <p:txBody>
          <a:bodyPr>
            <a:normAutofit/>
          </a:bodyPr>
          <a:lstStyle/>
          <a:p>
            <a:r>
              <a:rPr lang="en-US" b="1" dirty="0"/>
              <a:t>Drag</a:t>
            </a:r>
            <a:r>
              <a:rPr lang="en-US" dirty="0"/>
              <a:t> the </a:t>
            </a:r>
            <a:r>
              <a:rPr lang="en-US" b="1" dirty="0"/>
              <a:t>Explosion</a:t>
            </a:r>
            <a:r>
              <a:rPr lang="en-US" dirty="0"/>
              <a:t> to the </a:t>
            </a:r>
            <a:r>
              <a:rPr lang="en-US" b="1" dirty="0"/>
              <a:t>Prefab</a:t>
            </a:r>
            <a:r>
              <a:rPr lang="en-US" dirty="0"/>
              <a:t> folder</a:t>
            </a:r>
          </a:p>
          <a:p>
            <a:r>
              <a:rPr lang="en-US" b="1" dirty="0"/>
              <a:t>Delete</a:t>
            </a:r>
            <a:r>
              <a:rPr lang="en-US" dirty="0"/>
              <a:t> the </a:t>
            </a:r>
            <a:r>
              <a:rPr lang="en-US" b="1" dirty="0"/>
              <a:t>Explosion Game Object in the Hierarchy</a:t>
            </a:r>
            <a:r>
              <a:rPr lang="en-US" dirty="0"/>
              <a:t> after it became a Prefab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40318-C3C1-56F1-C283-5D5A5773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51" b="26439"/>
          <a:stretch/>
        </p:blipFill>
        <p:spPr>
          <a:xfrm>
            <a:off x="4039930" y="2533363"/>
            <a:ext cx="4112140" cy="39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8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Create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0653"/>
            <a:ext cx="10953997" cy="543297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Select</a:t>
            </a:r>
            <a:r>
              <a:rPr lang="en-US" dirty="0"/>
              <a:t> the </a:t>
            </a:r>
            <a:r>
              <a:rPr lang="en-US" b="1" dirty="0"/>
              <a:t>Player</a:t>
            </a:r>
            <a:r>
              <a:rPr lang="en-US" dirty="0"/>
              <a:t> game object</a:t>
            </a:r>
          </a:p>
          <a:p>
            <a:r>
              <a:rPr lang="en-US" b="1" dirty="0"/>
              <a:t>Create</a:t>
            </a:r>
            <a:r>
              <a:rPr lang="en-US" dirty="0"/>
              <a:t> tags: </a:t>
            </a:r>
            <a:r>
              <a:rPr lang="en-US" b="1" dirty="0" err="1"/>
              <a:t>EnemyShip</a:t>
            </a:r>
            <a:r>
              <a:rPr lang="en-US" b="1" dirty="0"/>
              <a:t>, </a:t>
            </a:r>
            <a:r>
              <a:rPr lang="en-US" b="1" dirty="0" err="1"/>
              <a:t>PlayerBullet</a:t>
            </a:r>
            <a:r>
              <a:rPr lang="en-US" b="1" dirty="0"/>
              <a:t>, </a:t>
            </a:r>
            <a:r>
              <a:rPr lang="en-US" b="1" dirty="0" err="1"/>
              <a:t>EnemyBullet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 the tags to the game objects and prefabs</a:t>
            </a:r>
          </a:p>
          <a:p>
            <a:r>
              <a:rPr lang="en-US" b="1" dirty="0"/>
              <a:t>Player</a:t>
            </a:r>
            <a:r>
              <a:rPr lang="en-US" dirty="0"/>
              <a:t> = </a:t>
            </a:r>
            <a:r>
              <a:rPr lang="en-US" b="1" dirty="0"/>
              <a:t>Player</a:t>
            </a:r>
          </a:p>
          <a:p>
            <a:r>
              <a:rPr lang="en-US" b="1" dirty="0"/>
              <a:t>Enemy</a:t>
            </a:r>
            <a:r>
              <a:rPr lang="en-US" dirty="0"/>
              <a:t> (</a:t>
            </a:r>
            <a:r>
              <a:rPr lang="en-US" b="1" dirty="0"/>
              <a:t>Prefab</a:t>
            </a:r>
            <a:r>
              <a:rPr lang="en-US" dirty="0"/>
              <a:t>) = </a:t>
            </a:r>
            <a:r>
              <a:rPr lang="en-US" b="1" dirty="0" err="1"/>
              <a:t>EnemyShip</a:t>
            </a:r>
            <a:endParaRPr lang="en-US" b="1" dirty="0"/>
          </a:p>
          <a:p>
            <a:r>
              <a:rPr lang="en-US" b="1" dirty="0"/>
              <a:t>Bullets</a:t>
            </a:r>
            <a:r>
              <a:rPr lang="en-US" dirty="0"/>
              <a:t> (</a:t>
            </a:r>
            <a:r>
              <a:rPr lang="en-US" b="1" dirty="0"/>
              <a:t>Prefab</a:t>
            </a:r>
            <a:r>
              <a:rPr lang="en-US" dirty="0"/>
              <a:t>) = </a:t>
            </a:r>
            <a:r>
              <a:rPr lang="en-US" b="1" dirty="0" err="1"/>
              <a:t>PlayerBullet</a:t>
            </a:r>
            <a:endParaRPr lang="en-US" b="1" dirty="0"/>
          </a:p>
          <a:p>
            <a:r>
              <a:rPr lang="en-US" b="1" dirty="0" err="1"/>
              <a:t>EnemyBullet</a:t>
            </a:r>
            <a:r>
              <a:rPr lang="en-US" dirty="0"/>
              <a:t> (</a:t>
            </a:r>
            <a:r>
              <a:rPr lang="en-US" b="1" dirty="0"/>
              <a:t>Prefab</a:t>
            </a:r>
            <a:r>
              <a:rPr lang="en-US" dirty="0"/>
              <a:t>) = </a:t>
            </a:r>
            <a:r>
              <a:rPr lang="en-US" b="1" dirty="0" err="1"/>
              <a:t>EnemyBullet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B9B84-A228-967D-3AE9-05BFB515A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76"/>
          <a:stretch/>
        </p:blipFill>
        <p:spPr>
          <a:xfrm>
            <a:off x="4292265" y="2270626"/>
            <a:ext cx="3644979" cy="1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15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Reference: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1DE3C8-23A8-ADB4-EA78-87C456DD6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52" b="23158"/>
          <a:stretch/>
        </p:blipFill>
        <p:spPr>
          <a:xfrm>
            <a:off x="958514" y="998620"/>
            <a:ext cx="10712117" cy="285148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320202-52A3-4D39-A597-BEBFFDB13171}"/>
                  </a:ext>
                </a:extLst>
              </p14:cNvPr>
              <p14:cNvContentPartPr/>
              <p14:nvPr/>
            </p14:nvContentPartPr>
            <p14:xfrm>
              <a:off x="10125492" y="1039994"/>
              <a:ext cx="638640" cy="31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320202-52A3-4D39-A597-BEBFFDB131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7852" y="1021994"/>
                <a:ext cx="6742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F35128-5F4D-497C-AEA5-D2CA0D01F1B0}"/>
                  </a:ext>
                </a:extLst>
              </p14:cNvPr>
              <p14:cNvContentPartPr/>
              <p14:nvPr/>
            </p14:nvContentPartPr>
            <p14:xfrm>
              <a:off x="2670972" y="2939714"/>
              <a:ext cx="489600" cy="62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F35128-5F4D-497C-AEA5-D2CA0D01F1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2972" y="2922074"/>
                <a:ext cx="525240" cy="6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73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526"/>
            <a:ext cx="10953997" cy="5541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For the </a:t>
            </a:r>
            <a:r>
              <a:rPr lang="en-US" b="1" dirty="0"/>
              <a:t>Player and Prefabs</a:t>
            </a:r>
            <a:r>
              <a:rPr lang="en-US" dirty="0"/>
              <a:t>, APPLY </a:t>
            </a:r>
            <a:r>
              <a:rPr lang="en-US" b="1" dirty="0"/>
              <a:t>RigidBody2D</a:t>
            </a:r>
            <a:r>
              <a:rPr lang="en-US" dirty="0"/>
              <a:t> and </a:t>
            </a:r>
            <a:r>
              <a:rPr lang="en-US" b="1" dirty="0"/>
              <a:t>BoxCollider2d</a:t>
            </a:r>
            <a:r>
              <a:rPr lang="en-US" dirty="0"/>
              <a:t>. </a:t>
            </a:r>
            <a:r>
              <a:rPr lang="en-US" b="1" i="1" dirty="0">
                <a:solidFill>
                  <a:srgbClr val="FF0000"/>
                </a:solidFill>
              </a:rPr>
              <a:t>EXCEPT FOR THE EXPLOSION PREFAB</a:t>
            </a:r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b="1" dirty="0"/>
              <a:t>CircleCollider2D</a:t>
            </a:r>
            <a:r>
              <a:rPr lang="en-US" dirty="0"/>
              <a:t> for the </a:t>
            </a:r>
            <a:r>
              <a:rPr lang="en-US" b="1" dirty="0"/>
              <a:t>enemy bullet</a:t>
            </a:r>
            <a:r>
              <a:rPr lang="en-US" dirty="0"/>
              <a:t>, since the shape is circle)</a:t>
            </a:r>
          </a:p>
          <a:p>
            <a:endParaRPr lang="en-US" sz="2800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For </a:t>
            </a:r>
            <a:r>
              <a:rPr lang="en-US" b="1" dirty="0"/>
              <a:t>RIGIDBODY2D</a:t>
            </a:r>
            <a:r>
              <a:rPr lang="en-US" dirty="0"/>
              <a:t>, Setup this settings:</a:t>
            </a:r>
          </a:p>
          <a:p>
            <a:pPr lvl="1"/>
            <a:r>
              <a:rPr lang="en-US" dirty="0"/>
              <a:t>Gravity Scale = 0</a:t>
            </a:r>
          </a:p>
          <a:p>
            <a:pPr lvl="1"/>
            <a:r>
              <a:rPr lang="en-US" dirty="0"/>
              <a:t>Constraints = Freeze all: X,Y,Z by checking the checkboxes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E07BD-FD84-C036-5011-53FEC0B8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19" t="60929" r="2" b="22477"/>
          <a:stretch/>
        </p:blipFill>
        <p:spPr>
          <a:xfrm>
            <a:off x="8845524" y="3429000"/>
            <a:ext cx="2946673" cy="18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4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526"/>
            <a:ext cx="10953997" cy="5541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</a:t>
            </a:r>
            <a:r>
              <a:rPr lang="en-US" b="1" dirty="0"/>
              <a:t>BoxCollider2D or CircleCollider2D</a:t>
            </a:r>
            <a:r>
              <a:rPr lang="en-US" dirty="0"/>
              <a:t> depends on the shape of your object</a:t>
            </a:r>
          </a:p>
          <a:p>
            <a:r>
              <a:rPr lang="en-US" dirty="0"/>
              <a:t>Check the </a:t>
            </a:r>
            <a:r>
              <a:rPr lang="en-US" b="1" dirty="0" err="1"/>
              <a:t>isTrigger</a:t>
            </a:r>
            <a:r>
              <a:rPr lang="en-US" dirty="0"/>
              <a:t> </a:t>
            </a:r>
          </a:p>
          <a:p>
            <a:r>
              <a:rPr lang="en-US" dirty="0"/>
              <a:t>Adjust the size of the collider. Do the same thing for the other Prefabs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7060-1669-5C8E-4E4C-EEAB47308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4" t="8530" r="1032" b="23220"/>
          <a:stretch/>
        </p:blipFill>
        <p:spPr>
          <a:xfrm>
            <a:off x="1155032" y="3391214"/>
            <a:ext cx="6581273" cy="33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55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Prefabs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526"/>
            <a:ext cx="10953997" cy="5541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For the </a:t>
            </a:r>
            <a:r>
              <a:rPr lang="en-US" sz="2800" b="1" dirty="0"/>
              <a:t>Prefabs</a:t>
            </a:r>
            <a:r>
              <a:rPr lang="en-US" dirty="0"/>
              <a:t>. In enable to edit collider, just DOUBLE CLICK the prefab and </a:t>
            </a:r>
            <a:r>
              <a:rPr lang="en-US" b="1" dirty="0"/>
              <a:t>apply the same settings </a:t>
            </a:r>
            <a:r>
              <a:rPr lang="en-US" dirty="0"/>
              <a:t>you’ve did just like the </a:t>
            </a:r>
            <a:r>
              <a:rPr lang="en-US" b="1" dirty="0"/>
              <a:t>Player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F6492-0C3F-1041-6D44-1FE294280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1" b="17027"/>
          <a:stretch/>
        </p:blipFill>
        <p:spPr>
          <a:xfrm>
            <a:off x="1187116" y="2616152"/>
            <a:ext cx="7772400" cy="36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36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b="1" dirty="0"/>
              <a:t>Apply Explosions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526"/>
            <a:ext cx="10953997" cy="5541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b="1" dirty="0"/>
              <a:t>Drag</a:t>
            </a:r>
            <a:r>
              <a:rPr lang="en-US" sz="3600" dirty="0"/>
              <a:t> the ”</a:t>
            </a:r>
            <a:r>
              <a:rPr lang="en-US" sz="3600" b="1" dirty="0"/>
              <a:t>Explosion</a:t>
            </a:r>
            <a:r>
              <a:rPr lang="en-US" sz="3600" dirty="0"/>
              <a:t>” prefab to the script/slot of:</a:t>
            </a:r>
          </a:p>
          <a:p>
            <a:pPr marL="0" indent="0">
              <a:buNone/>
            </a:pPr>
            <a:r>
              <a:rPr lang="en-US" sz="3600" b="1" dirty="0"/>
              <a:t>PLAYER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b="1" dirty="0"/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1020809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b="1" dirty="0"/>
              <a:t>THE GAME IS FINISHED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C7F33-2DF6-B643-16D2-F2BD4D74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2" t="14612" r="27193" b="44521"/>
          <a:stretch/>
        </p:blipFill>
        <p:spPr>
          <a:xfrm>
            <a:off x="1371602" y="2201778"/>
            <a:ext cx="4851133" cy="2695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573FB-5085-2522-0F3C-9809AC986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5" t="13097" r="28122" b="46037"/>
          <a:stretch/>
        </p:blipFill>
        <p:spPr>
          <a:xfrm>
            <a:off x="6673515" y="2201779"/>
            <a:ext cx="4638794" cy="26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Setup your sprites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Choose </a:t>
            </a:r>
            <a:r>
              <a:rPr lang="en-US" sz="3200" b="1" dirty="0"/>
              <a:t>“spaceships” </a:t>
            </a:r>
            <a:r>
              <a:rPr lang="en-US" sz="3200" dirty="0"/>
              <a:t>sprite, then go to Inspector. Apply this settings:</a:t>
            </a:r>
          </a:p>
          <a:p>
            <a:pPr lvl="1"/>
            <a:r>
              <a:rPr lang="en-US" sz="2800" b="1" dirty="0"/>
              <a:t>Sprite mode: Multiple</a:t>
            </a:r>
          </a:p>
          <a:p>
            <a:pPr lvl="1"/>
            <a:r>
              <a:rPr lang="en-US" sz="2800" b="1" dirty="0"/>
              <a:t>Filter mode: Point (no filter)</a:t>
            </a:r>
          </a:p>
          <a:p>
            <a:r>
              <a:rPr lang="en-US" sz="3200" dirty="0"/>
              <a:t>Click on “Sprite Editor” </a:t>
            </a:r>
          </a:p>
          <a:p>
            <a:pPr lvl="1"/>
            <a:r>
              <a:rPr lang="en-US" sz="2800" dirty="0"/>
              <a:t>Edit and change the Type to: </a:t>
            </a:r>
            <a:r>
              <a:rPr lang="en-US" sz="2800" b="1" dirty="0"/>
              <a:t>“Grid By Cell Size”. </a:t>
            </a:r>
            <a:r>
              <a:rPr lang="en-US" sz="2800" dirty="0"/>
              <a:t>Edit the Pixel Size to:</a:t>
            </a:r>
          </a:p>
          <a:p>
            <a:pPr lvl="2"/>
            <a:r>
              <a:rPr lang="en-US" sz="2400" b="1" dirty="0"/>
              <a:t>X=72 , Y= 72</a:t>
            </a:r>
          </a:p>
          <a:p>
            <a:pPr lvl="1"/>
            <a:r>
              <a:rPr lang="en-US" sz="2800" dirty="0"/>
              <a:t>Click </a:t>
            </a:r>
            <a:r>
              <a:rPr lang="en-US" sz="2800" b="1" dirty="0"/>
              <a:t>Slice</a:t>
            </a:r>
            <a:r>
              <a:rPr lang="en-US" sz="2800" dirty="0"/>
              <a:t> to finish the setup</a:t>
            </a:r>
          </a:p>
          <a:p>
            <a:pPr lvl="1"/>
            <a:r>
              <a:rPr lang="en-US" sz="2800" dirty="0"/>
              <a:t>Click </a:t>
            </a:r>
            <a:r>
              <a:rPr lang="en-US" sz="2800" b="1" dirty="0"/>
              <a:t>Apply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4E90C-6BF8-4366-9D18-EA5C6A5B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98" y="4536034"/>
            <a:ext cx="2592247" cy="20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6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0E23-7649-D969-C751-D60D1AC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8017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5658D-E943-3D91-3A30-F377769E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174" y="985652"/>
            <a:ext cx="5927143" cy="5507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E87F6-97FE-A340-2850-CC6C29B24A87}"/>
              </a:ext>
            </a:extLst>
          </p:cNvPr>
          <p:cNvSpPr/>
          <p:nvPr/>
        </p:nvSpPr>
        <p:spPr>
          <a:xfrm>
            <a:off x="8002668" y="2873828"/>
            <a:ext cx="890649" cy="23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0667A-47B6-9216-9455-7965E4DDEDAC}"/>
              </a:ext>
            </a:extLst>
          </p:cNvPr>
          <p:cNvSpPr/>
          <p:nvPr/>
        </p:nvSpPr>
        <p:spPr>
          <a:xfrm>
            <a:off x="4829977" y="3537381"/>
            <a:ext cx="890649" cy="23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6A748-11D2-AE02-B579-2C94FF604494}"/>
              </a:ext>
            </a:extLst>
          </p:cNvPr>
          <p:cNvSpPr/>
          <p:nvPr/>
        </p:nvSpPr>
        <p:spPr>
          <a:xfrm>
            <a:off x="3640467" y="1644732"/>
            <a:ext cx="290266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AFEC4-510E-86CA-54CF-0D6BE320B24C}"/>
              </a:ext>
            </a:extLst>
          </p:cNvPr>
          <p:cNvSpPr/>
          <p:nvPr/>
        </p:nvSpPr>
        <p:spPr>
          <a:xfrm>
            <a:off x="4513981" y="1963386"/>
            <a:ext cx="1376179" cy="23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C20AAD-DC67-57BC-564B-E07418EC0830}"/>
              </a:ext>
            </a:extLst>
          </p:cNvPr>
          <p:cNvSpPr/>
          <p:nvPr/>
        </p:nvSpPr>
        <p:spPr>
          <a:xfrm>
            <a:off x="7611462" y="2035152"/>
            <a:ext cx="1376179" cy="23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DFD68-8435-768F-CBE2-EAA916FC9E61}"/>
              </a:ext>
            </a:extLst>
          </p:cNvPr>
          <p:cNvSpPr/>
          <p:nvPr/>
        </p:nvSpPr>
        <p:spPr>
          <a:xfrm>
            <a:off x="7759902" y="3474997"/>
            <a:ext cx="1376179" cy="23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5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559446"/>
          </a:xfrm>
        </p:spPr>
        <p:txBody>
          <a:bodyPr/>
          <a:lstStyle/>
          <a:p>
            <a:r>
              <a:rPr lang="en-US" dirty="0"/>
              <a:t>Do the same editing to the other two sprites:</a:t>
            </a:r>
          </a:p>
          <a:p>
            <a:endParaRPr lang="en-US" dirty="0"/>
          </a:p>
          <a:p>
            <a:r>
              <a:rPr lang="en-US" dirty="0"/>
              <a:t>Bullets</a:t>
            </a:r>
          </a:p>
          <a:p>
            <a:pPr lvl="1"/>
            <a:r>
              <a:rPr lang="en-US" dirty="0"/>
              <a:t>X=24 , Y=24</a:t>
            </a:r>
          </a:p>
          <a:p>
            <a:r>
              <a:rPr lang="en-US" dirty="0"/>
              <a:t>Explosions</a:t>
            </a:r>
          </a:p>
          <a:p>
            <a:pPr lvl="1"/>
            <a:r>
              <a:rPr lang="en-US" dirty="0"/>
              <a:t>X=120 , Y=120</a:t>
            </a:r>
          </a:p>
          <a:p>
            <a:r>
              <a:rPr lang="en-US" dirty="0"/>
              <a:t>You should have this same sprite setup </a:t>
            </a:r>
            <a:r>
              <a:rPr lang="en-US" sz="2000" dirty="0"/>
              <a:t>(click on the arrows to see changes):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F9949-C6CC-270C-8364-585751A1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31" y="3995057"/>
            <a:ext cx="8081324" cy="20502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276956-477D-21A8-2159-B474AEF98B5F}"/>
              </a:ext>
            </a:extLst>
          </p:cNvPr>
          <p:cNvSpPr/>
          <p:nvPr/>
        </p:nvSpPr>
        <p:spPr>
          <a:xfrm>
            <a:off x="1787917" y="4055424"/>
            <a:ext cx="290266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7001E3-6ED9-28E5-84C8-41602B79BE9A}"/>
              </a:ext>
            </a:extLst>
          </p:cNvPr>
          <p:cNvSpPr/>
          <p:nvPr/>
        </p:nvSpPr>
        <p:spPr>
          <a:xfrm>
            <a:off x="3745366" y="4076208"/>
            <a:ext cx="290266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AC63C-6A0E-9B65-3B77-D232911083C7}"/>
              </a:ext>
            </a:extLst>
          </p:cNvPr>
          <p:cNvSpPr/>
          <p:nvPr/>
        </p:nvSpPr>
        <p:spPr>
          <a:xfrm>
            <a:off x="3745366" y="4871737"/>
            <a:ext cx="290266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9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2EA2-9CAA-15D5-FE97-04CCD321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517"/>
            <a:ext cx="10515600" cy="5559446"/>
          </a:xfrm>
        </p:spPr>
        <p:txBody>
          <a:bodyPr/>
          <a:lstStyle/>
          <a:p>
            <a:r>
              <a:rPr lang="en-US" dirty="0"/>
              <a:t>Finally, select </a:t>
            </a:r>
            <a:r>
              <a:rPr lang="en-US" b="1" dirty="0"/>
              <a:t>spaceship</a:t>
            </a:r>
            <a:r>
              <a:rPr lang="en-US" dirty="0"/>
              <a:t> then </a:t>
            </a:r>
            <a:r>
              <a:rPr lang="en-US" b="1" dirty="0"/>
              <a:t>select</a:t>
            </a:r>
            <a:r>
              <a:rPr lang="en-US" dirty="0"/>
              <a:t> the sprites as </a:t>
            </a:r>
            <a:r>
              <a:rPr lang="en-US" b="1" dirty="0"/>
              <a:t>shown below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Drag the selected sprites to the Scene View.</a:t>
            </a:r>
          </a:p>
          <a:p>
            <a:r>
              <a:rPr lang="en-US" dirty="0"/>
              <a:t>Animation will be created. Name it: </a:t>
            </a:r>
            <a:r>
              <a:rPr lang="en-US" b="1" dirty="0" err="1"/>
              <a:t>PlayerAnimations</a:t>
            </a:r>
            <a:r>
              <a:rPr lang="en-US" dirty="0"/>
              <a:t>. Save it to Animation Folder</a:t>
            </a:r>
          </a:p>
          <a:p>
            <a:pPr lvl="1"/>
            <a:r>
              <a:rPr lang="en-US" dirty="0"/>
              <a:t>Name the controller to: </a:t>
            </a:r>
            <a:r>
              <a:rPr lang="en-US" b="1" dirty="0" err="1"/>
              <a:t>PlayerAnimationController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DAF9A-1875-651D-FD5A-D9EFD6B62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61360" r="19074" b="17372"/>
          <a:stretch/>
        </p:blipFill>
        <p:spPr>
          <a:xfrm>
            <a:off x="1211282" y="1148936"/>
            <a:ext cx="6261161" cy="1238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61462-A81E-887A-3EF9-52B066D9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7" t="56960" r="68118" b="26906"/>
          <a:stretch/>
        </p:blipFill>
        <p:spPr>
          <a:xfrm>
            <a:off x="1211282" y="4471061"/>
            <a:ext cx="3384908" cy="10390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900BF-A229-F1B3-F079-B9BF0E4F0C58}"/>
              </a:ext>
            </a:extLst>
          </p:cNvPr>
          <p:cNvSpPr/>
          <p:nvPr/>
        </p:nvSpPr>
        <p:spPr>
          <a:xfrm>
            <a:off x="3319834" y="4773880"/>
            <a:ext cx="872156" cy="7362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474F-9E53-BD14-F633-68337258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751156"/>
          </a:xfrm>
        </p:spPr>
        <p:txBody>
          <a:bodyPr>
            <a:normAutofit/>
          </a:bodyPr>
          <a:lstStyle/>
          <a:p>
            <a:r>
              <a:rPr lang="en-US" sz="3600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A19C-2F9B-F2F8-7D5B-7919A038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327"/>
            <a:ext cx="10953997" cy="5453300"/>
          </a:xfrm>
        </p:spPr>
        <p:txBody>
          <a:bodyPr>
            <a:normAutofit/>
          </a:bodyPr>
          <a:lstStyle/>
          <a:p>
            <a:r>
              <a:rPr lang="en-US" sz="2800" dirty="0"/>
              <a:t>Rename the dragged sprite/game object to </a:t>
            </a:r>
            <a:r>
              <a:rPr lang="en-US" sz="2800" b="1" dirty="0"/>
              <a:t>“Player”</a:t>
            </a:r>
          </a:p>
          <a:p>
            <a:r>
              <a:rPr lang="en-US" sz="2800" b="1" dirty="0"/>
              <a:t>Reset</a:t>
            </a:r>
            <a:r>
              <a:rPr lang="en-US" sz="2800" dirty="0"/>
              <a:t> the position of the </a:t>
            </a:r>
            <a:r>
              <a:rPr lang="en-US" sz="2800" b="1" dirty="0"/>
              <a:t>Player</a:t>
            </a:r>
          </a:p>
          <a:p>
            <a:r>
              <a:rPr lang="en-US" dirty="0"/>
              <a:t>It should be </a:t>
            </a:r>
            <a:r>
              <a:rPr lang="en-US" b="1" dirty="0"/>
              <a:t>centered</a:t>
            </a:r>
          </a:p>
          <a:p>
            <a:r>
              <a:rPr lang="en-US" b="1" dirty="0"/>
              <a:t>Run</a:t>
            </a:r>
            <a:r>
              <a:rPr lang="en-US" dirty="0"/>
              <a:t> the game, you should see </a:t>
            </a:r>
            <a:r>
              <a:rPr lang="en-US" b="1" dirty="0"/>
              <a:t>the Jet is animated: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8E76A-F3A5-E342-0C28-D6914C96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62"/>
          <a:stretch/>
        </p:blipFill>
        <p:spPr>
          <a:xfrm>
            <a:off x="1215242" y="3040083"/>
            <a:ext cx="8735766" cy="34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1257</Words>
  <Application>Microsoft Office PowerPoint</Application>
  <PresentationFormat>Widescreen</PresentationFormat>
  <Paragraphs>271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#1: Project Setup and Player Animation</vt:lpstr>
      <vt:lpstr>PowerPoint Presentation</vt:lpstr>
      <vt:lpstr>PowerPoint Presentation</vt:lpstr>
      <vt:lpstr>PowerPoint Presentation</vt:lpstr>
      <vt:lpstr>Setup your sprites</vt:lpstr>
      <vt:lpstr>Reference:</vt:lpstr>
      <vt:lpstr>PowerPoint Presentation</vt:lpstr>
      <vt:lpstr>PowerPoint Presentation</vt:lpstr>
      <vt:lpstr>Test</vt:lpstr>
      <vt:lpstr>#2: Player Input Movement</vt:lpstr>
      <vt:lpstr>Make the Jet move</vt:lpstr>
      <vt:lpstr>#3: Player Bullet and Shooting</vt:lpstr>
      <vt:lpstr>Setup Bullets</vt:lpstr>
      <vt:lpstr>PowerPoint Presentation</vt:lpstr>
      <vt:lpstr>Make the Prefab</vt:lpstr>
      <vt:lpstr>Setup Bullet’s Positions</vt:lpstr>
      <vt:lpstr>Click the Player game object</vt:lpstr>
      <vt:lpstr>Run the game</vt:lpstr>
      <vt:lpstr>#4: Enemy</vt:lpstr>
      <vt:lpstr>PowerPoint Presentation</vt:lpstr>
      <vt:lpstr>Enemy Setup</vt:lpstr>
      <vt:lpstr>Prefab</vt:lpstr>
      <vt:lpstr>SPAWNER</vt:lpstr>
      <vt:lpstr>PowerPoint Presentation</vt:lpstr>
      <vt:lpstr>PowerPoint Presentation</vt:lpstr>
      <vt:lpstr>#5: Enemy Bullet</vt:lpstr>
      <vt:lpstr>Setup Bullets</vt:lpstr>
      <vt:lpstr>PowerPoint Presentation</vt:lpstr>
      <vt:lpstr>Make the Prefab</vt:lpstr>
      <vt:lpstr>Hide the Player</vt:lpstr>
      <vt:lpstr>PowerPoint Presentation</vt:lpstr>
      <vt:lpstr>Make EnemyGun a layer under Enemy Prefab</vt:lpstr>
      <vt:lpstr>Enemy Gun Script</vt:lpstr>
      <vt:lpstr>Saving a Prefab</vt:lpstr>
      <vt:lpstr>Make the player visible again</vt:lpstr>
      <vt:lpstr>RUN THE GAME</vt:lpstr>
      <vt:lpstr>#6: Final – Collisions and Explosions</vt:lpstr>
      <vt:lpstr>PowerPoint Presentation</vt:lpstr>
      <vt:lpstr>Setup</vt:lpstr>
      <vt:lpstr>Setup the Animation</vt:lpstr>
      <vt:lpstr>Setup the Animation</vt:lpstr>
      <vt:lpstr>Explosion’s Prefab</vt:lpstr>
      <vt:lpstr>Create Tags</vt:lpstr>
      <vt:lpstr>Reference:</vt:lpstr>
      <vt:lpstr>Collisions</vt:lpstr>
      <vt:lpstr>Collisions</vt:lpstr>
      <vt:lpstr>Prefabs</vt:lpstr>
      <vt:lpstr>Apply Explosions</vt:lpstr>
      <vt:lpstr>THE GAME IS FINISHED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Setup and Player Animation</dc:title>
  <dc:creator>Jerico Baladhay</dc:creator>
  <cp:lastModifiedBy>Jerico Baladhay</cp:lastModifiedBy>
  <cp:revision>165</cp:revision>
  <dcterms:created xsi:type="dcterms:W3CDTF">2023-08-28T00:03:05Z</dcterms:created>
  <dcterms:modified xsi:type="dcterms:W3CDTF">2023-08-29T01:35:13Z</dcterms:modified>
</cp:coreProperties>
</file>